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3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338000-0FAE-4886-8B97-6A255CF77DF2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2338E-33D9-47F1-9593-39B2E2A41D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2338E-33D9-47F1-9593-39B2E2A41D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2338E-33D9-47F1-9593-39B2E2A41D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1BE7E1F-F094-4BF5-9106-06023DFF9B63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70D08D5-87EC-4235-92BB-DE29C36B7B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lobalia.net/donlope/fz/songs/Yankee_Doodle.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mory.loc.gov/ammem/today/apr19.html" TargetMode="External"/><Relationship Id="rId5" Type="http://schemas.openxmlformats.org/officeDocument/2006/relationships/hyperlink" Target="http://en.wikipedia.org/wiki/Yankee_Doodle" TargetMode="External"/><Relationship Id="rId4" Type="http://schemas.openxmlformats.org/officeDocument/2006/relationships/hyperlink" Target="http://www.earlyamerica.com/music/yankee-doodle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Yankee Doodle Dandy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By Jordan</a:t>
            </a: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Facts about it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i="1" dirty="0" smtClean="0"/>
              <a:t>It was used as a nursery rhyme in England</a:t>
            </a:r>
          </a:p>
          <a:p>
            <a:endParaRPr lang="en-US" b="1" i="1" dirty="0" smtClean="0"/>
          </a:p>
          <a:p>
            <a:r>
              <a:rPr lang="en-US" b="1" i="1" dirty="0" smtClean="0"/>
              <a:t>The song surfaced during the French and Indian War in America</a:t>
            </a:r>
          </a:p>
          <a:p>
            <a:endParaRPr lang="en-US" b="1" i="1" dirty="0" smtClean="0"/>
          </a:p>
          <a:p>
            <a:r>
              <a:rPr lang="en-US" b="1" i="1" dirty="0" smtClean="0"/>
              <a:t>Doodle means “a fool” or “simpleton” and dandy means “a gentlemen” in the song</a:t>
            </a:r>
          </a:p>
          <a:p>
            <a:endParaRPr lang="en-US" b="1" i="1" dirty="0" smtClean="0"/>
          </a:p>
          <a:p>
            <a:r>
              <a:rPr lang="en-US" b="1" i="1" dirty="0" smtClean="0"/>
              <a:t>It is the state anthem of Connecticut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When was it written?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r>
              <a:rPr lang="en-US" b="1" i="1" dirty="0" smtClean="0"/>
              <a:t>“Yankee Doodle” was written in 1775</a:t>
            </a:r>
          </a:p>
          <a:p>
            <a:endParaRPr lang="en-US" b="1" i="1" dirty="0" smtClean="0"/>
          </a:p>
          <a:p>
            <a:r>
              <a:rPr lang="en-US" b="1" i="1" dirty="0" smtClean="0"/>
              <a:t>It was written by Richard Schuckburg</a:t>
            </a:r>
          </a:p>
          <a:p>
            <a:endParaRPr lang="en-US" b="1" i="1" dirty="0" smtClean="0"/>
          </a:p>
          <a:p>
            <a:r>
              <a:rPr lang="en-US" b="1" i="1" dirty="0" smtClean="0"/>
              <a:t>It was written someday in April around the 19th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More Facts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i="1" dirty="0" smtClean="0"/>
              <a:t>There are modern versions of the song</a:t>
            </a:r>
          </a:p>
          <a:p>
            <a:pPr>
              <a:buNone/>
            </a:pPr>
            <a:endParaRPr lang="en-US" b="1" i="1" dirty="0" smtClean="0"/>
          </a:p>
          <a:p>
            <a:r>
              <a:rPr lang="en-US" b="1" i="1" dirty="0" smtClean="0"/>
              <a:t>There are also earlier versions</a:t>
            </a:r>
          </a:p>
          <a:p>
            <a:pPr>
              <a:buNone/>
            </a:pPr>
            <a:endParaRPr lang="en-US" b="1" i="1" dirty="0" smtClean="0"/>
          </a:p>
          <a:p>
            <a:r>
              <a:rPr lang="en-US" b="1" i="1" dirty="0" smtClean="0"/>
              <a:t>The British sang it first to mock the colonists, but then the colonists started singing it also</a:t>
            </a:r>
          </a:p>
          <a:p>
            <a:endParaRPr lang="en-US" b="1" i="1" dirty="0" smtClean="0"/>
          </a:p>
          <a:p>
            <a:r>
              <a:rPr lang="en-US" b="1" i="1" dirty="0" smtClean="0"/>
              <a:t>“Yankee Doodle” is an American-Anglo song that dates back to the Seven Years’ War</a:t>
            </a:r>
          </a:p>
          <a:p>
            <a:endParaRPr lang="en-US" b="1" i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It was the most famous song of the Revolutionary War</a:t>
            </a:r>
            <a:r>
              <a:rPr lang="en-US" b="1" i="1" dirty="0" smtClean="0"/>
              <a:t>.</a:t>
            </a:r>
          </a:p>
          <a:p>
            <a:endParaRPr lang="en-US" b="1" i="1" dirty="0" smtClean="0"/>
          </a:p>
          <a:p>
            <a:r>
              <a:rPr lang="en-US" b="1" i="1" dirty="0" smtClean="0"/>
              <a:t>Both </a:t>
            </a:r>
            <a:r>
              <a:rPr lang="en-US" b="1" i="1" dirty="0" smtClean="0"/>
              <a:t>sides used it to boost the morale of the soldiers. </a:t>
            </a:r>
            <a:endParaRPr lang="en-US" b="1" i="1" dirty="0" smtClean="0"/>
          </a:p>
          <a:p>
            <a:endParaRPr lang="en-US" b="1" i="1" dirty="0" smtClean="0"/>
          </a:p>
          <a:p>
            <a:r>
              <a:rPr lang="en-US" b="1" i="1" dirty="0" smtClean="0"/>
              <a:t>New </a:t>
            </a:r>
            <a:r>
              <a:rPr lang="en-US" b="1" i="1" dirty="0" smtClean="0"/>
              <a:t>Englanders were "Yankees" and they considered them country </a:t>
            </a:r>
            <a:r>
              <a:rPr lang="en-US" b="1" i="1" dirty="0" smtClean="0"/>
              <a:t>bumpkins or </a:t>
            </a:r>
            <a:r>
              <a:rPr lang="en-US" b="1" i="1" dirty="0" smtClean="0"/>
              <a:t>"doodles."</a:t>
            </a:r>
            <a:endParaRPr lang="en-US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Credits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 smtClean="0">
                <a:hlinkClick r:id="rId3"/>
              </a:rPr>
              <a:t>http://globalia.net/donlope/fz/songs/Yankee_Doodle.h</a:t>
            </a:r>
            <a:endParaRPr lang="en-US" i="1" dirty="0" smtClean="0"/>
          </a:p>
          <a:p>
            <a:endParaRPr lang="en-US" b="1" i="1" dirty="0" smtClean="0">
              <a:hlinkClick r:id="rId4"/>
            </a:endParaRPr>
          </a:p>
          <a:p>
            <a:r>
              <a:rPr lang="en-US" b="1" i="1" dirty="0" smtClean="0">
                <a:hlinkClick r:id="rId4"/>
              </a:rPr>
              <a:t>http://www.earlyamerica.com/music/yankee-doodle.htm</a:t>
            </a:r>
            <a:endParaRPr lang="en-US" b="1" i="1" dirty="0" smtClean="0"/>
          </a:p>
          <a:p>
            <a:endParaRPr lang="en-US" i="1" dirty="0" smtClean="0">
              <a:hlinkClick r:id="rId5"/>
            </a:endParaRPr>
          </a:p>
          <a:p>
            <a:r>
              <a:rPr lang="en-US" i="1" dirty="0" smtClean="0">
                <a:hlinkClick r:id="rId5"/>
              </a:rPr>
              <a:t>http://en.wikipedia.org/wiki/Yankee_Doodle</a:t>
            </a:r>
            <a:endParaRPr lang="en-US" i="1" dirty="0" smtClean="0"/>
          </a:p>
          <a:p>
            <a:endParaRPr lang="en-US" b="1" i="1" dirty="0" smtClean="0">
              <a:hlinkClick r:id="rId6"/>
            </a:endParaRPr>
          </a:p>
          <a:p>
            <a:r>
              <a:rPr lang="en-US" b="1" i="1" dirty="0" smtClean="0">
                <a:hlinkClick r:id="rId6"/>
              </a:rPr>
              <a:t>http://memory.loc.gov/ammem/today/apr19.html</a:t>
            </a:r>
            <a:endParaRPr lang="en-US" b="1" i="1" dirty="0" smtClean="0"/>
          </a:p>
          <a:p>
            <a:endParaRPr lang="en-US" dirty="0" smtClean="0"/>
          </a:p>
          <a:p>
            <a:r>
              <a:rPr lang="en-US" i="1" dirty="0" smtClean="0"/>
              <a:t>Deem</a:t>
            </a:r>
            <a:r>
              <a:rPr lang="en-US" i="1" dirty="0" smtClean="0"/>
              <a:t>, James M. Primary Source Accounts of the Revolutionary War. N.p.: Enslow </a:t>
            </a:r>
            <a:br>
              <a:rPr lang="en-US" i="1" dirty="0" smtClean="0"/>
            </a:br>
            <a:r>
              <a:rPr lang="en-US" i="1" dirty="0" smtClean="0"/>
              <a:t>     Publishers, Inc., 2006. Print. </a:t>
            </a:r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105</TotalTime>
  <Words>168</Words>
  <Application>Microsoft Office PowerPoint</Application>
  <PresentationFormat>On-screen Show (4:3)</PresentationFormat>
  <Paragraphs>42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Yankee Doodle Dandy</vt:lpstr>
      <vt:lpstr>Facts about it</vt:lpstr>
      <vt:lpstr>When was it written?</vt:lpstr>
      <vt:lpstr>More Facts</vt:lpstr>
      <vt:lpstr>Book Facts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Yankee Doodle</dc:title>
  <dc:creator>WA</dc:creator>
  <cp:lastModifiedBy>WA</cp:lastModifiedBy>
  <cp:revision>18</cp:revision>
  <dcterms:created xsi:type="dcterms:W3CDTF">2011-04-07T16:50:39Z</dcterms:created>
  <dcterms:modified xsi:type="dcterms:W3CDTF">2011-04-11T15:37:35Z</dcterms:modified>
</cp:coreProperties>
</file>